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rew Coleman" initials="DC" lastIdx="1" clrIdx="0">
    <p:extLst>
      <p:ext uri="{19B8F6BF-5375-455C-9EA6-DF929625EA0E}">
        <p15:presenceInfo xmlns:p15="http://schemas.microsoft.com/office/powerpoint/2012/main" userId="S-1-5-21-2134602269-404901850-184960113-386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01603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Bob the Builder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EDF863-D60C-42D3-9F8A-4207D4C16E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4021729"/>
            <a:ext cx="7025777" cy="37164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3C492B-A8E6-4F66-A52B-FF475558BF56}"/>
              </a:ext>
            </a:extLst>
          </p:cNvPr>
          <p:cNvSpPr txBox="1"/>
          <p:nvPr/>
        </p:nvSpPr>
        <p:spPr>
          <a:xfrm>
            <a:off x="4721628" y="4021729"/>
            <a:ext cx="223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 behind barrel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50DAEC9-FB7D-4611-97CC-CE3104618D26}"/>
              </a:ext>
            </a:extLst>
          </p:cNvPr>
          <p:cNvCxnSpPr/>
          <p:nvPr/>
        </p:nvCxnSpPr>
        <p:spPr>
          <a:xfrm>
            <a:off x="5195455" y="4438996"/>
            <a:ext cx="448887" cy="5569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1632</TotalTime>
  <Words>69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2019-04-23T18:34:49Z</dcterms:modified>
  <cp:category>Shooting</cp:category>
</cp:coreProperties>
</file>

<file path=docProps/thumbnail.jpeg>
</file>